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9" r:id="rId3"/>
    <p:sldId id="286" r:id="rId4"/>
    <p:sldId id="287" r:id="rId5"/>
    <p:sldId id="288" r:id="rId6"/>
    <p:sldId id="290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3" d="100"/>
          <a:sy n="63" d="100"/>
        </p:scale>
        <p:origin x="80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5DD9B-C174-D81D-AB53-12877F5143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19460EC-85ED-39FA-F155-4943C26D6F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8D2CEF-B91A-CA75-EC5A-684AED86BA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1AEB6-0064-4F56-BAEB-4D393E862D5D}" type="datetimeFigureOut">
              <a:rPr lang="en-ID" smtClean="0"/>
              <a:t>13/03/2023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4D4E46-5DC8-509B-70D6-29D7118F1D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762B4B-91C5-FC26-6A1B-FFBFDF21B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58C40-7500-481A-B6BF-8318995F1C51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8613230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F6287C-FF51-B8A7-EE36-355459F7A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AF2E77B-9617-EFAF-04EC-3D0FAEA240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B8BF08-4AB2-7F72-D40C-1A82F233BA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1AEB6-0064-4F56-BAEB-4D393E862D5D}" type="datetimeFigureOut">
              <a:rPr lang="en-ID" smtClean="0"/>
              <a:t>13/03/2023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0CABFE-FE6E-E824-5A20-47BD13ECF4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8ADF69-9DB1-9C04-877F-15A2C9790C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58C40-7500-481A-B6BF-8318995F1C51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7708319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815F59E-1D9F-8F32-4D33-E0F4E6D4CD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B2A20E6-16C7-8891-F0A6-E16CB1C648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63DAE5-E4E9-A0F0-06DC-0F9617D8DE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1AEB6-0064-4F56-BAEB-4D393E862D5D}" type="datetimeFigureOut">
              <a:rPr lang="en-ID" smtClean="0"/>
              <a:t>13/03/2023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D08A62-1C61-728B-C2D3-D3D590EC8B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B105E8-4A63-FDED-8917-5157457B35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58C40-7500-481A-B6BF-8318995F1C51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1728956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709DF-4149-302A-B0E0-37AA3CB87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AD091D-B1F2-3201-45DF-6143F20D12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E37498-F481-0C17-9E41-B9EFE0F66C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1AEB6-0064-4F56-BAEB-4D393E862D5D}" type="datetimeFigureOut">
              <a:rPr lang="en-ID" smtClean="0"/>
              <a:t>13/03/2023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E60FA3-84FA-5634-85C7-0461FC8906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7E121F-8E3B-95AE-398D-1DEED020A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58C40-7500-481A-B6BF-8318995F1C51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2370728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C55A1-4E6F-7801-FEA7-4ADC890F58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7CF707-ACBA-AACF-D0C6-BD6267204A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B55307-ABC9-0A22-EC54-5C5D47F340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1AEB6-0064-4F56-BAEB-4D393E862D5D}" type="datetimeFigureOut">
              <a:rPr lang="en-ID" smtClean="0"/>
              <a:t>13/03/2023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1247E2-DDEB-23A3-00B0-D44966927C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DCFF0C-C51B-28A1-6965-0A4055450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58C40-7500-481A-B6BF-8318995F1C51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2020300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6CBCBE-93FF-EA2C-3D10-CF8AE8AC7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47AED5-E0ED-55C3-4ADE-C716514BF7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2845B6-206D-9539-EB6A-9A8CCF7313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1E3963-D0AB-3C21-C6E4-6A5F83C715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1AEB6-0064-4F56-BAEB-4D393E862D5D}" type="datetimeFigureOut">
              <a:rPr lang="en-ID" smtClean="0"/>
              <a:t>13/03/2023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868BCF-45EF-F01B-7DDC-006551534C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E267D7-9555-2D5E-C7F1-29F2D24DC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58C40-7500-481A-B6BF-8318995F1C51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7523962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0EFF8D-5489-9926-183F-FAE70DAD0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548EC6-22A7-4306-42E0-080D16C48C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F42FF7-867B-71D6-DDDD-A72D67B821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1A8A19E-5840-4B55-246B-A09B864C15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FAA3FED-A9FB-81F0-628E-6983098E2A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8E45D4B-F52E-F81F-9704-0A5478357A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1AEB6-0064-4F56-BAEB-4D393E862D5D}" type="datetimeFigureOut">
              <a:rPr lang="en-ID" smtClean="0"/>
              <a:t>13/03/2023</a:t>
            </a:fld>
            <a:endParaRPr lang="en-ID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E0CDFCF-5B7E-5013-E78C-58484F79D5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3DC77A-23C5-61A3-0D25-3BAB2E52D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58C40-7500-481A-B6BF-8318995F1C51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6372242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A88D9C-A06E-15AF-C388-A20B53935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C4C0D5-5F51-4825-BD65-05A1B59233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1AEB6-0064-4F56-BAEB-4D393E862D5D}" type="datetimeFigureOut">
              <a:rPr lang="en-ID" smtClean="0"/>
              <a:t>13/03/2023</a:t>
            </a:fld>
            <a:endParaRPr lang="en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6A174A-1B2D-0B89-0AD8-F1BF0B068E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6D6FA3-E723-F862-B005-FF9C1E225F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58C40-7500-481A-B6BF-8318995F1C51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1361135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65C296-6471-1F64-4ECD-F48FCE2C51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1AEB6-0064-4F56-BAEB-4D393E862D5D}" type="datetimeFigureOut">
              <a:rPr lang="en-ID" smtClean="0"/>
              <a:t>13/03/2023</a:t>
            </a:fld>
            <a:endParaRPr lang="en-I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62627D7-162B-02DA-DF26-A932D7B7AB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25B66C-80D8-31A7-8A82-7B38E02595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58C40-7500-481A-B6BF-8318995F1C51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5286501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64DB30-B1C0-CD6A-A8CD-84A24FC3F1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4EEFAA-283A-B1C4-26D5-28816A29CA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E307D4-348F-77CF-D861-6B0002FB15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AE9F1C-5D8C-B067-366F-0E91B793DD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1AEB6-0064-4F56-BAEB-4D393E862D5D}" type="datetimeFigureOut">
              <a:rPr lang="en-ID" smtClean="0"/>
              <a:t>13/03/2023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21591F-29EB-0994-12B3-147213208F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54BFA3-03A4-2E44-95B4-DDC979D582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58C40-7500-481A-B6BF-8318995F1C51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0682240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3EF3BB-4406-5466-C3C7-AEDA6B9897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67A9CB4-E0A7-CAF1-DBE6-5DA39BCD876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8FB710-208E-52EB-3500-994AB94DC4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CAD6DD-2749-98E4-B97F-86E61E94C4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1AEB6-0064-4F56-BAEB-4D393E862D5D}" type="datetimeFigureOut">
              <a:rPr lang="en-ID" smtClean="0"/>
              <a:t>13/03/2023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118475-E52C-0E1C-BA26-4AC3221070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1DBE95-563E-C10D-BDDD-9A3F6BFE3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58C40-7500-481A-B6BF-8318995F1C51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7065169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2F67C9-AE24-41A8-BAE8-3AD9AA26D7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AAB144-CDA6-79AD-A197-2767312C4B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BFD10E-30B4-02E6-B70A-BBE43E659B2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31AEB6-0064-4F56-BAEB-4D393E862D5D}" type="datetimeFigureOut">
              <a:rPr lang="en-ID" smtClean="0"/>
              <a:t>13/03/2023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9C362C-D3D2-DDAF-9DB6-2A3B316237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BCB89A-AC65-24DB-05EB-2EC99EC2D6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158C40-7500-481A-B6BF-8318995F1C51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585586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8ED288-B494-427E-40F6-DC3D15FB68C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ID" b="1" dirty="0" err="1"/>
              <a:t>Konsep</a:t>
            </a:r>
            <a:r>
              <a:rPr lang="en-ID" b="1" dirty="0"/>
              <a:t> Multidimensional Data</a:t>
            </a:r>
            <a:br>
              <a:rPr lang="en-ID" b="1" dirty="0"/>
            </a:br>
            <a:r>
              <a:rPr lang="en-ID" b="1" dirty="0"/>
              <a:t>pada Data Warehouse</a:t>
            </a:r>
            <a:br>
              <a:rPr lang="en-ID" b="1" dirty="0"/>
            </a:br>
            <a:endParaRPr lang="en-ID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378A47-AC76-5978-68FB-AC17102A8A0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Oleh: Edi </a:t>
            </a:r>
            <a:r>
              <a:rPr lang="en-US" dirty="0" err="1"/>
              <a:t>Satriyanto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8286354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F681D3-33A1-A458-5BBD-EF3FB7966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F8677C-3D10-B072-A072-9635794579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534576D-CAA1-3B75-0DF5-C2CB34D75E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3965" y="0"/>
            <a:ext cx="87240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2429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4515F6-B093-4B84-752E-9718562934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B989DA-2FE3-8A40-8282-8D9BAB8977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00A594-B05E-C38B-CDD1-0E5489AA24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8255"/>
            <a:ext cx="12192000" cy="6241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3188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31DC27-C3B9-12BB-7E31-2056451F9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6BE406-473C-9F9C-C37A-4DE27200D2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6080EE-74C6-FE7A-CEA1-9DBEB1A2FF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4355" y="1447482"/>
            <a:ext cx="8401050" cy="2886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4755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6C40C3-49E8-401E-7343-38A93779E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B7DC1B-35F9-BA8A-D879-A76389E2A3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9CBF57-C690-CCA3-DB50-ACBA26DEB2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975" y="142875"/>
            <a:ext cx="11068050" cy="671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5241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0F3746-4180-39AD-3848-1D23D18B06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433D3F-5282-8D10-972C-8E49E2F2BC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762731-FF55-F50F-0C38-DF5E69911E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2090" y="2113360"/>
            <a:ext cx="4319270" cy="2631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9286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761821D-9742-29DB-CE68-4027E64C1E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523" y="217171"/>
            <a:ext cx="4611483" cy="20669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230139A-FDCD-FA10-C334-DE1F75E8C4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2008" y="101600"/>
            <a:ext cx="7189992" cy="685800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E59F694-859E-3078-D84A-1BA040657EB9}"/>
              </a:ext>
            </a:extLst>
          </p:cNvPr>
          <p:cNvCxnSpPr/>
          <p:nvPr/>
        </p:nvCxnSpPr>
        <p:spPr>
          <a:xfrm flipV="1">
            <a:off x="2286000" y="690880"/>
            <a:ext cx="0" cy="5965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B0B8B13-8187-108D-0C0C-6836B6236C18}"/>
              </a:ext>
            </a:extLst>
          </p:cNvPr>
          <p:cNvCxnSpPr/>
          <p:nvPr/>
        </p:nvCxnSpPr>
        <p:spPr>
          <a:xfrm>
            <a:off x="2265680" y="711200"/>
            <a:ext cx="30276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44669336-7CB2-F4A7-1A10-71B75A9A20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0633" y="2206625"/>
            <a:ext cx="6762750" cy="3705225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2B61077-FD14-E760-CE5B-2F4B903221A8}"/>
              </a:ext>
            </a:extLst>
          </p:cNvPr>
          <p:cNvCxnSpPr/>
          <p:nvPr/>
        </p:nvCxnSpPr>
        <p:spPr>
          <a:xfrm flipH="1">
            <a:off x="8331200" y="1544320"/>
            <a:ext cx="2082800" cy="7766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4797E147-E5CD-A97A-EB63-CADA9AEA4D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4528" y="5172075"/>
            <a:ext cx="4943475" cy="16859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88E62120-D390-A1F1-AAB9-EDA8BFA599D5}"/>
              </a:ext>
            </a:extLst>
          </p:cNvPr>
          <p:cNvCxnSpPr>
            <a:cxnSpLocks/>
          </p:cNvCxnSpPr>
          <p:nvPr/>
        </p:nvCxnSpPr>
        <p:spPr>
          <a:xfrm rot="5400000">
            <a:off x="-1156651" y="3010219"/>
            <a:ext cx="3709036" cy="61467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51FB4C1-C7CD-BECF-0157-6A4C85B6E96E}"/>
              </a:ext>
            </a:extLst>
          </p:cNvPr>
          <p:cNvCxnSpPr/>
          <p:nvPr/>
        </p:nvCxnSpPr>
        <p:spPr>
          <a:xfrm>
            <a:off x="1005206" y="1463040"/>
            <a:ext cx="9963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0E064444-67E3-2764-9A30-25F493E167C1}"/>
              </a:ext>
            </a:extLst>
          </p:cNvPr>
          <p:cNvSpPr txBox="1"/>
          <p:nvPr/>
        </p:nvSpPr>
        <p:spPr>
          <a:xfrm>
            <a:off x="3037840" y="386080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  <a:endParaRPr lang="en-ID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ABCD439-1CF8-84BD-D60A-E0EB717A949A}"/>
              </a:ext>
            </a:extLst>
          </p:cNvPr>
          <p:cNvSpPr txBox="1"/>
          <p:nvPr/>
        </p:nvSpPr>
        <p:spPr>
          <a:xfrm>
            <a:off x="640080" y="455168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7877613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72233-CE43-177C-E238-04228A284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DE28B0-C4EB-288A-040D-1B2F3698D7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EDE8E8-8205-DE37-6A1B-7EB9F76118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723" y="-132080"/>
            <a:ext cx="10722554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81513A0-E88B-CF87-72E7-981434E0C7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1585" y="1072039"/>
            <a:ext cx="3714750" cy="1428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432930E-9599-C4F0-316D-A30122BFCD94}"/>
              </a:ext>
            </a:extLst>
          </p:cNvPr>
          <p:cNvCxnSpPr/>
          <p:nvPr/>
        </p:nvCxnSpPr>
        <p:spPr>
          <a:xfrm>
            <a:off x="4490720" y="1690688"/>
            <a:ext cx="9753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33D06D86-59D2-AE99-8EE7-D6D20F44DA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0539" y="2635725"/>
            <a:ext cx="4572000" cy="2447925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8585888-20A5-D06F-BD70-7B56EF9F4C29}"/>
              </a:ext>
            </a:extLst>
          </p:cNvPr>
          <p:cNvCxnSpPr/>
          <p:nvPr/>
        </p:nvCxnSpPr>
        <p:spPr>
          <a:xfrm flipH="1">
            <a:off x="8992539" y="2187893"/>
            <a:ext cx="750901" cy="6061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85047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4DF8FD0-3CA9-3E1A-10C2-0F793AEC8B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8762" y="0"/>
            <a:ext cx="93744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0395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921E99-037B-EA99-FB9A-6DD1ED442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06A7A8-15DF-7DF3-C2DE-9F5B7FD6CB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57BD04-E001-F907-C3FD-D36AB51A69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5221" y="0"/>
            <a:ext cx="77615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3138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55A1616-76AB-2997-3C69-8EB8CBA2ED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3881" y="0"/>
            <a:ext cx="7844237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87F37C7-149E-7A5F-53CE-BF2672C9D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4C6797-1FD5-0B3A-74AD-59D1BE8EBF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D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666FEE3-1962-5772-F8AF-8A2884D16613}"/>
              </a:ext>
            </a:extLst>
          </p:cNvPr>
          <p:cNvCxnSpPr/>
          <p:nvPr/>
        </p:nvCxnSpPr>
        <p:spPr>
          <a:xfrm flipH="1" flipV="1">
            <a:off x="5364480" y="4165600"/>
            <a:ext cx="3200400" cy="2387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2426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C388E2-E8CD-6963-0D8E-A79A4B615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sz="4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Tabel dimensi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1EBB3B-E429-07A8-58E9-70E724AA30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1145"/>
            <a:ext cx="10515600" cy="4351338"/>
          </a:xfrm>
        </p:spPr>
        <p:txBody>
          <a:bodyPr/>
          <a:lstStyle/>
          <a:p>
            <a:r>
              <a:rPr lang="id-ID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Tabel dimensi</a:t>
            </a:r>
            <a:r>
              <a:rPr lang="id-ID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adalah tabel yang berisi berbagai atribut menjelaskan kunci dimensi dalam tabel fakta. Dimana tabel fakta menyimpan kegiatan bisnis. Atribut menjelaskan kondisi </a:t>
            </a:r>
            <a:r>
              <a:rPr lang="id-ID" sz="1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entity</a:t>
            </a:r>
            <a:r>
              <a:rPr lang="id-ID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pada saat </a:t>
            </a:r>
            <a:r>
              <a:rPr lang="id-ID" sz="1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business event</a:t>
            </a:r>
            <a:r>
              <a:rPr lang="id-ID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terjadi</a:t>
            </a:r>
            <a:endParaRPr lang="en-ID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F53335-3307-AD19-8B7E-9104F096BD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6555" y="2299210"/>
            <a:ext cx="5778889" cy="4455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4220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97E6B-661C-D743-D61D-86F99D6535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E7D9F5-53E0-6AC2-0BF3-5F29507166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332315-1244-5823-FA1B-C9764DE463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6003" y="0"/>
            <a:ext cx="725999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3575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FC0C3A-6329-9963-0CD0-32A520566E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950FB20-D96C-C5A0-F474-267CDAF7D3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33808" y="1694181"/>
            <a:ext cx="7145067" cy="4432300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04E1501-0574-DA14-6D90-5B6B16BCF9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125" y="0"/>
            <a:ext cx="5396603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0F3070E-8989-1E12-7355-D9DAC9A7A8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3F285FF-2A7D-5ACB-8A1F-31CB9DDFE0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04480" y="1285240"/>
            <a:ext cx="3962400" cy="365760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6C7AF69-15E7-28BB-EB86-410175CCCAAA}"/>
              </a:ext>
            </a:extLst>
          </p:cNvPr>
          <p:cNvCxnSpPr/>
          <p:nvPr/>
        </p:nvCxnSpPr>
        <p:spPr>
          <a:xfrm>
            <a:off x="2052320" y="995680"/>
            <a:ext cx="67056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C2B814C-825D-BE88-4B67-8C5DEDB180A0}"/>
              </a:ext>
            </a:extLst>
          </p:cNvPr>
          <p:cNvCxnSpPr/>
          <p:nvPr/>
        </p:nvCxnSpPr>
        <p:spPr>
          <a:xfrm>
            <a:off x="2854960" y="1016000"/>
            <a:ext cx="67056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971F892-7118-7C03-D9BF-238328956BD6}"/>
              </a:ext>
            </a:extLst>
          </p:cNvPr>
          <p:cNvCxnSpPr/>
          <p:nvPr/>
        </p:nvCxnSpPr>
        <p:spPr>
          <a:xfrm>
            <a:off x="3139440" y="995680"/>
            <a:ext cx="6106160" cy="3403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CB5DE7E-1569-1A4B-D587-3AA8ACA8504B}"/>
              </a:ext>
            </a:extLst>
          </p:cNvPr>
          <p:cNvCxnSpPr>
            <a:cxnSpLocks/>
          </p:cNvCxnSpPr>
          <p:nvPr/>
        </p:nvCxnSpPr>
        <p:spPr>
          <a:xfrm>
            <a:off x="2341880" y="1016000"/>
            <a:ext cx="6903720" cy="33832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62249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C66511A-8137-B023-6F3B-DCA135B720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80962"/>
            <a:ext cx="10668000" cy="52387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F5529EB-9E3D-4A7E-7440-1A1D7B9FF9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8570" y="2921000"/>
            <a:ext cx="3619500" cy="3781425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1D5D4F8-060E-C5FB-AE0F-BA4A44AA435B}"/>
              </a:ext>
            </a:extLst>
          </p:cNvPr>
          <p:cNvCxnSpPr/>
          <p:nvPr/>
        </p:nvCxnSpPr>
        <p:spPr>
          <a:xfrm>
            <a:off x="5191760" y="5039360"/>
            <a:ext cx="0" cy="8839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C25EE4E-BF0C-1F23-49C7-1FB2AB2BC7B3}"/>
              </a:ext>
            </a:extLst>
          </p:cNvPr>
          <p:cNvCxnSpPr/>
          <p:nvPr/>
        </p:nvCxnSpPr>
        <p:spPr>
          <a:xfrm>
            <a:off x="5212080" y="5933440"/>
            <a:ext cx="39217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73908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BBB4639-6505-DF19-9B93-67632471D7E9}"/>
              </a:ext>
            </a:extLst>
          </p:cNvPr>
          <p:cNvSpPr/>
          <p:nvPr/>
        </p:nvSpPr>
        <p:spPr>
          <a:xfrm>
            <a:off x="9926320" y="121920"/>
            <a:ext cx="1595120" cy="684784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91267B-3A0F-E3DB-4646-DC34268A5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C1DA94-D362-E8C5-F3B1-3360C9A6F8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FE951A8-754C-AEBC-D72B-54D59DECFF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007" y="0"/>
            <a:ext cx="106179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7140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16D46-47A0-8808-71FE-79D4F83B3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5DFA51-18C2-721E-286E-340FC395B1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ACA6E9-754B-BB44-E63F-29B4E4D89A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389" y="0"/>
            <a:ext cx="10211221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0B3261B-4B15-3716-AD24-C5ED134F692B}"/>
              </a:ext>
            </a:extLst>
          </p:cNvPr>
          <p:cNvSpPr txBox="1"/>
          <p:nvPr/>
        </p:nvSpPr>
        <p:spPr>
          <a:xfrm flipH="1">
            <a:off x="5176518" y="1158240"/>
            <a:ext cx="4983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Memilih</a:t>
            </a:r>
            <a:r>
              <a:rPr lang="en-US" dirty="0"/>
              <a:t> </a:t>
            </a:r>
            <a:r>
              <a:rPr lang="en-US" dirty="0" err="1"/>
              <a:t>kolom</a:t>
            </a:r>
            <a:r>
              <a:rPr lang="en-US" dirty="0"/>
              <a:t> </a:t>
            </a:r>
            <a:r>
              <a:rPr lang="en-US" dirty="0" err="1"/>
              <a:t>atau</a:t>
            </a:r>
            <a:r>
              <a:rPr lang="en-US" dirty="0"/>
              <a:t> attribute yang </a:t>
            </a:r>
            <a:r>
              <a:rPr lang="en-US" dirty="0" err="1"/>
              <a:t>dibutuhkan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4309561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F3E5BD9-FA85-EF1E-5173-AA6B635E6F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0943"/>
            <a:ext cx="12192000" cy="30950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0CDEDA5-2EE5-D6BE-98EB-9C1710BE48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863" y="2586056"/>
            <a:ext cx="3411538" cy="427194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0E32F35-4005-67B7-B89A-4B6CB4D22A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7155" y="3345665"/>
            <a:ext cx="7791450" cy="2752725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1F85304-423C-335D-8F09-DEB2026A22E2}"/>
              </a:ext>
            </a:extLst>
          </p:cNvPr>
          <p:cNvCxnSpPr/>
          <p:nvPr/>
        </p:nvCxnSpPr>
        <p:spPr>
          <a:xfrm>
            <a:off x="1250792" y="1488776"/>
            <a:ext cx="0" cy="109728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7A24B20-56DD-0901-8A60-74EEB534046A}"/>
              </a:ext>
            </a:extLst>
          </p:cNvPr>
          <p:cNvCxnSpPr/>
          <p:nvPr/>
        </p:nvCxnSpPr>
        <p:spPr>
          <a:xfrm>
            <a:off x="2854960" y="5059680"/>
            <a:ext cx="105219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2603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820151A-E26C-93B7-4170-A4BB1A3F45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5454" y="0"/>
            <a:ext cx="5414211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3FA25DB-6E44-7E7F-5804-FD81858592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72" y="443865"/>
            <a:ext cx="5781675" cy="615315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5E0A21A-EE38-532E-50C2-812E916343AB}"/>
              </a:ext>
            </a:extLst>
          </p:cNvPr>
          <p:cNvCxnSpPr/>
          <p:nvPr/>
        </p:nvCxnSpPr>
        <p:spPr>
          <a:xfrm>
            <a:off x="2753360" y="4704080"/>
            <a:ext cx="346456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10039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B60B330-0A3B-704A-F3E1-6D1ADED3E5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0660" y="197802"/>
            <a:ext cx="9067800" cy="68484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353F218-4A8D-24D9-03F4-7226CDCCD6CE}"/>
              </a:ext>
            </a:extLst>
          </p:cNvPr>
          <p:cNvSpPr txBox="1"/>
          <p:nvPr/>
        </p:nvSpPr>
        <p:spPr>
          <a:xfrm>
            <a:off x="294640" y="660400"/>
            <a:ext cx="2675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Menambahi</a:t>
            </a:r>
            <a:r>
              <a:rPr lang="en-US" b="1" dirty="0"/>
              <a:t> </a:t>
            </a:r>
            <a:r>
              <a:rPr lang="en-US" b="1" dirty="0" err="1"/>
              <a:t>SK_karyawan</a:t>
            </a:r>
            <a:endParaRPr lang="en-ID" b="1" dirty="0"/>
          </a:p>
        </p:txBody>
      </p:sp>
    </p:spTree>
    <p:extLst>
      <p:ext uri="{BB962C8B-B14F-4D97-AF65-F5344CB8AC3E}">
        <p14:creationId xmlns:p14="http://schemas.microsoft.com/office/powerpoint/2010/main" val="940903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BDD53FE-EAEF-746E-BECA-0E37CFF814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91197"/>
            <a:ext cx="7080971" cy="49374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7C2D4C1-3A45-3E32-395C-41C499C07A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3264" y="1323615"/>
            <a:ext cx="5827616" cy="430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8603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4AC5EE-CA4C-4BAE-7E72-308642B8B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0F14F7-9019-CD85-1798-3EF526E83E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43CED1-6344-102F-BBDA-B06261189C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183" y="0"/>
            <a:ext cx="67904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0922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623098-A353-7846-5D96-089418E5E1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226" y="187584"/>
            <a:ext cx="8275320" cy="315912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Menggunakan</a:t>
            </a:r>
            <a:r>
              <a:rPr lang="en-US" dirty="0"/>
              <a:t> </a:t>
            </a:r>
            <a:r>
              <a:rPr lang="en-ID" b="1" dirty="0">
                <a:effectLst/>
              </a:rPr>
              <a:t>Data PHI-Minimart</a:t>
            </a:r>
            <a:endParaRPr lang="en-ID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33410E-B94A-0B5E-9281-37D7A3F3FB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7812" y="681037"/>
            <a:ext cx="9276854" cy="5940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6266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80537-63A6-B117-A7C2-1949896ED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F3795C-97BF-0F5D-57B7-6EB4631C56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8A7222-642C-D882-9926-FD8CEC7C95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25BE2B8-232C-8CA0-7201-721403D8E8F8}"/>
              </a:ext>
            </a:extLst>
          </p:cNvPr>
          <p:cNvSpPr txBox="1"/>
          <p:nvPr/>
        </p:nvSpPr>
        <p:spPr>
          <a:xfrm>
            <a:off x="2211756" y="5618480"/>
            <a:ext cx="9561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mengatur</a:t>
            </a:r>
            <a:r>
              <a:rPr lang="en-US" dirty="0"/>
              <a:t> </a:t>
            </a:r>
            <a:r>
              <a:rPr lang="en-US" dirty="0" err="1"/>
              <a:t>kolom</a:t>
            </a:r>
            <a:r>
              <a:rPr lang="en-US" dirty="0"/>
              <a:t> </a:t>
            </a:r>
            <a:r>
              <a:rPr lang="en-US" dirty="0" err="1"/>
              <a:t>karena</a:t>
            </a:r>
            <a:r>
              <a:rPr lang="en-US" dirty="0"/>
              <a:t> </a:t>
            </a:r>
            <a:r>
              <a:rPr lang="en-US" dirty="0" err="1"/>
              <a:t>SK_Karyawan</a:t>
            </a:r>
            <a:r>
              <a:rPr lang="en-US" dirty="0"/>
              <a:t> </a:t>
            </a:r>
            <a:r>
              <a:rPr lang="en-US" dirty="0" err="1"/>
              <a:t>urutannya</a:t>
            </a:r>
            <a:r>
              <a:rPr lang="en-US" dirty="0"/>
              <a:t> </a:t>
            </a:r>
            <a:r>
              <a:rPr lang="en-US" dirty="0" err="1"/>
              <a:t>pertama</a:t>
            </a:r>
            <a:r>
              <a:rPr lang="en-US" dirty="0"/>
              <a:t> </a:t>
            </a:r>
            <a:r>
              <a:rPr lang="en-US" dirty="0" err="1"/>
              <a:t>maka</a:t>
            </a:r>
            <a:r>
              <a:rPr lang="en-US" dirty="0"/>
              <a:t>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atur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select value 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4290387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0D482-EA72-337C-5AED-9916786E6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F66421-DC70-AE92-31F8-BBCB7ED9A9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95FDED-F743-F39D-34CC-7ADDD35F11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6147" y="0"/>
            <a:ext cx="65712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0089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F397C-BF68-098F-DC21-A70C18F5E6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120" y="426085"/>
            <a:ext cx="5511800" cy="691515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Membuat</a:t>
            </a:r>
            <a:r>
              <a:rPr lang="en-US" dirty="0"/>
              <a:t> table Output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B3FAD5-FAF3-6A85-A449-7E937A93DE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5421C77-E993-9C53-25ED-4E0D3AB2CE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60" y="1600926"/>
            <a:ext cx="12192000" cy="4800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1779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92F890-516A-1227-6EAE-91E482FB5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D57143-A380-FBD9-85CE-AD1401F250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564E39-1B3B-1BD5-DE85-C91DE776B3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7897" y="0"/>
            <a:ext cx="802804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4199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92A8AE-38EC-4B8C-F610-E26A12DD09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F356E8-C23F-7669-383C-CAA9E6B833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C55B5F-EDD8-0CFF-47E7-902017724B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5252" y="862012"/>
            <a:ext cx="8486775" cy="513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4176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33335-5DFA-8540-7C63-579AE2729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DA7A30-A641-2D75-8A1A-EAA338F738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48DD87-8E08-8930-77B5-2B0B7831A1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004" y="0"/>
            <a:ext cx="11761992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208C2C9-C45D-7E2B-1C2F-5F46585C5812}"/>
              </a:ext>
            </a:extLst>
          </p:cNvPr>
          <p:cNvSpPr txBox="1"/>
          <p:nvPr/>
        </p:nvSpPr>
        <p:spPr>
          <a:xfrm>
            <a:off x="558800" y="883920"/>
            <a:ext cx="32184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 err="1"/>
              <a:t>Simpan</a:t>
            </a:r>
            <a:r>
              <a:rPr lang="en-US" dirty="0"/>
              <a:t> </a:t>
            </a:r>
            <a:r>
              <a:rPr lang="en-US" dirty="0" err="1"/>
              <a:t>dulu</a:t>
            </a:r>
            <a:r>
              <a:rPr lang="en-US" dirty="0"/>
              <a:t> : </a:t>
            </a:r>
            <a:r>
              <a:rPr lang="en-US" dirty="0" err="1"/>
              <a:t>Dim_Karyawan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Start</a:t>
            </a:r>
            <a:endParaRPr lang="en-ID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F601229-7156-447D-4386-B10ADA8401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6333" y="1027906"/>
            <a:ext cx="2486025" cy="1457325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E8BA619-BEEE-CD89-B99B-F3086F37B364}"/>
              </a:ext>
            </a:extLst>
          </p:cNvPr>
          <p:cNvCxnSpPr/>
          <p:nvPr/>
        </p:nvCxnSpPr>
        <p:spPr>
          <a:xfrm>
            <a:off x="1371600" y="1361440"/>
            <a:ext cx="74371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75874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1E80BB2-841A-02EF-3CB9-C63D3FEF3C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6307" y="0"/>
            <a:ext cx="95393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1958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BA2383C-D556-4E7C-C108-3F8B695B2E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437" y="647700"/>
            <a:ext cx="9763125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0311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B9B12D3-0872-EF3E-DAA5-E8F12D67FA1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31800" y="-234315"/>
            <a:ext cx="10515600" cy="13255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2400" b="1" dirty="0">
                <a:solidFill>
                  <a:srgbClr val="FF0000"/>
                </a:solidFill>
              </a:rPr>
              <a:t>https://code.google.com/archive/p/contoh-database/downloads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FCD7BE7-77D5-5779-3745-335785A9A5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5245"/>
            <a:ext cx="12192000" cy="5945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232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A3EF92B-68C4-A14A-B13E-074B4AF02F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0791" y="561818"/>
            <a:ext cx="8044570" cy="6201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5522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2506222-EF57-4ACA-8086-9DAC0B5000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154" y="2069465"/>
            <a:ext cx="2910205" cy="41712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45DFBE-3213-040C-12DA-0C8441BB07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1837" y="2771774"/>
            <a:ext cx="2986723" cy="2328631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A963EEDE-C487-5032-5CFE-67486B72C21D}"/>
              </a:ext>
            </a:extLst>
          </p:cNvPr>
          <p:cNvSpPr/>
          <p:nvPr/>
        </p:nvSpPr>
        <p:spPr>
          <a:xfrm>
            <a:off x="4765040" y="3779520"/>
            <a:ext cx="2316797" cy="6502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8507CEF-C3C6-B912-E575-723140585B3C}"/>
              </a:ext>
            </a:extLst>
          </p:cNvPr>
          <p:cNvSpPr txBox="1"/>
          <p:nvPr/>
        </p:nvSpPr>
        <p:spPr>
          <a:xfrm>
            <a:off x="1310640" y="1635760"/>
            <a:ext cx="1712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Database </a:t>
            </a:r>
            <a:r>
              <a:rPr lang="en-US" dirty="0" err="1"/>
              <a:t>utama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4452079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1B3BC-E017-5CFC-CE9C-AE09553F9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C2A1A5-9AF0-1F32-A54E-5CC582D281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C23249-8F00-32FB-7650-9BBC7A53EF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624"/>
            <a:ext cx="12192000" cy="6816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8236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</TotalTime>
  <Words>102</Words>
  <Application>Microsoft Office PowerPoint</Application>
  <PresentationFormat>Widescreen</PresentationFormat>
  <Paragraphs>15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1" baseType="lpstr">
      <vt:lpstr>Arial</vt:lpstr>
      <vt:lpstr>Calibri</vt:lpstr>
      <vt:lpstr>Calibri Light</vt:lpstr>
      <vt:lpstr>Times New Roman</vt:lpstr>
      <vt:lpstr>Wingdings</vt:lpstr>
      <vt:lpstr>Office Theme</vt:lpstr>
      <vt:lpstr>Konsep Multidimensional Data pada Data Warehouse </vt:lpstr>
      <vt:lpstr>Tabel dimensi</vt:lpstr>
      <vt:lpstr>Menggunakan Data PHI-Minimart</vt:lpstr>
      <vt:lpstr>PowerPoint Presentation</vt:lpstr>
      <vt:lpstr>PowerPoint Presentation</vt:lpstr>
      <vt:lpstr>https://code.google.com/archive/p/contoh-database/downloads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Membuat table Output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Konsep Multidimensional Data pada Data Warehouse </dc:title>
  <dc:creator>PENS 5</dc:creator>
  <cp:lastModifiedBy>PENS 5</cp:lastModifiedBy>
  <cp:revision>5</cp:revision>
  <dcterms:created xsi:type="dcterms:W3CDTF">2023-03-13T15:12:02Z</dcterms:created>
  <dcterms:modified xsi:type="dcterms:W3CDTF">2023-03-13T16:29:42Z</dcterms:modified>
</cp:coreProperties>
</file>